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0" r:id="rId4"/>
    <p:sldId id="259" r:id="rId5"/>
    <p:sldId id="268" r:id="rId6"/>
    <p:sldId id="258" r:id="rId7"/>
    <p:sldId id="272" r:id="rId8"/>
    <p:sldId id="273" r:id="rId9"/>
    <p:sldId id="260" r:id="rId10"/>
    <p:sldId id="267" r:id="rId11"/>
    <p:sldId id="265" r:id="rId12"/>
    <p:sldId id="263" r:id="rId13"/>
    <p:sldId id="264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229976" y="6176197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833047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6" y="2066705"/>
            <a:ext cx="3612956" cy="227707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29" y="4898678"/>
            <a:ext cx="3448050" cy="167353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4" y="1290641"/>
            <a:ext cx="3758305" cy="429577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8" y="1237497"/>
            <a:ext cx="3784180" cy="4295775"/>
          </a:xfrm>
          <a:prstGeom prst="rect">
            <a:avLst/>
          </a:prstGeom>
          <a:effectLst>
            <a:softEdge rad="88900"/>
          </a:effectLst>
        </p:spPr>
      </p:pic>
      <p:cxnSp>
        <p:nvCxnSpPr>
          <p:cNvPr id="16" name="Düz Ok Bağlayıcısı 15"/>
          <p:cNvCxnSpPr/>
          <p:nvPr/>
        </p:nvCxnSpPr>
        <p:spPr>
          <a:xfrm flipH="1" flipV="1">
            <a:off x="3648075" y="1981200"/>
            <a:ext cx="1228725" cy="12240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/>
          <p:cNvCxnSpPr/>
          <p:nvPr/>
        </p:nvCxnSpPr>
        <p:spPr>
          <a:xfrm flipV="1">
            <a:off x="7334250" y="2192534"/>
            <a:ext cx="1774404" cy="1012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/>
          <p:cNvCxnSpPr/>
          <p:nvPr/>
        </p:nvCxnSpPr>
        <p:spPr>
          <a:xfrm>
            <a:off x="5445028" y="3800475"/>
            <a:ext cx="0" cy="2065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nvan 1"/>
          <p:cNvSpPr>
            <a:spLocks noGrp="1"/>
          </p:cNvSpPr>
          <p:nvPr>
            <p:ph type="ctrTitle"/>
          </p:nvPr>
        </p:nvSpPr>
        <p:spPr>
          <a:xfrm>
            <a:off x="4343718" y="1239366"/>
            <a:ext cx="4736678" cy="874068"/>
          </a:xfrm>
        </p:spPr>
        <p:txBody>
          <a:bodyPr/>
          <a:lstStyle/>
          <a:p>
            <a:r>
              <a:rPr lang="en-GB" sz="4400" dirty="0" smtClean="0"/>
              <a:t>GİRİŞ EKRANI</a:t>
            </a:r>
            <a:endParaRPr lang="en-GB" sz="4400" dirty="0"/>
          </a:p>
        </p:txBody>
      </p:sp>
      <p:sp>
        <p:nvSpPr>
          <p:cNvPr id="22" name="Unvan 1"/>
          <p:cNvSpPr txBox="1">
            <a:spLocks/>
          </p:cNvSpPr>
          <p:nvPr/>
        </p:nvSpPr>
        <p:spPr>
          <a:xfrm>
            <a:off x="7827459" y="468980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ÖĞRETMEN EKRANI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23" name="Unvan 1"/>
          <p:cNvSpPr txBox="1">
            <a:spLocks/>
          </p:cNvSpPr>
          <p:nvPr/>
        </p:nvSpPr>
        <p:spPr>
          <a:xfrm>
            <a:off x="-152033" y="478153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YÖNETİCİ EKRANI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24" name="Unvan 1"/>
          <p:cNvSpPr txBox="1">
            <a:spLocks/>
          </p:cNvSpPr>
          <p:nvPr/>
        </p:nvSpPr>
        <p:spPr>
          <a:xfrm>
            <a:off x="3810115" y="4066973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dirty="0" smtClean="0">
                <a:solidFill>
                  <a:srgbClr val="FFFF00"/>
                </a:solidFill>
              </a:rPr>
              <a:t>ÖĞRENCİ EKRANI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25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YOKLAMA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ELEKTRONIK YOKLAMA SISTEMI</a:t>
            </a:r>
          </a:p>
        </p:txBody>
      </p:sp>
      <p:pic>
        <p:nvPicPr>
          <p:cNvPr id="6146" name="Picture 2" descr="Serial Number Icon #69322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490453"/>
            <a:ext cx="2928937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ELEKTRONIK YOKLAMA SISTEMI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572" y="820073"/>
            <a:ext cx="4343605" cy="488138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43" y="820073"/>
            <a:ext cx="4350203" cy="4881385"/>
          </a:xfrm>
          <a:prstGeom prst="rect">
            <a:avLst/>
          </a:prstGeom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2786805" y="0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BAŞLAT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8" name="Unvan 1"/>
          <p:cNvSpPr txBox="1">
            <a:spLocks/>
          </p:cNvSpPr>
          <p:nvPr/>
        </p:nvSpPr>
        <p:spPr>
          <a:xfrm>
            <a:off x="7290035" y="-53995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BİTİR</a:t>
            </a:r>
            <a:endParaRPr lang="en-GB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TEŞEKKÜRLER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972457" y="130629"/>
            <a:ext cx="7721600" cy="1175657"/>
          </a:xfrm>
        </p:spPr>
        <p:txBody>
          <a:bodyPr/>
          <a:lstStyle/>
          <a:p>
            <a:r>
              <a:rPr lang="en-GB" dirty="0" smtClean="0">
                <a:solidFill>
                  <a:srgbClr val="FFFF00"/>
                </a:solidFill>
              </a:rPr>
              <a:t>AJANDA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810001" y="1799771"/>
            <a:ext cx="7053534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KULLANILAN TEKNOLOJİLER</a:t>
            </a:r>
          </a:p>
          <a:p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VERİ </a:t>
            </a:r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MODELİ</a:t>
            </a:r>
          </a:p>
          <a:p>
            <a:r>
              <a:rPr lang="en-GB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COMPONENT AĞACI</a:t>
            </a:r>
            <a:endParaRPr lang="en-GB" sz="40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GB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EKRANLAR</a:t>
            </a:r>
          </a:p>
          <a:p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YOKLAMA</a:t>
            </a:r>
          </a:p>
        </p:txBody>
      </p:sp>
      <p:sp>
        <p:nvSpPr>
          <p:cNvPr id="6" name="Alt Başlık 2"/>
          <p:cNvSpPr txBox="1">
            <a:spLocks/>
          </p:cNvSpPr>
          <p:nvPr/>
        </p:nvSpPr>
        <p:spPr>
          <a:xfrm>
            <a:off x="810001" y="5995222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KULLANILAN TEKNOLOJİLER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 descr="Framework - Free business and finan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361270"/>
            <a:ext cx="2947986" cy="2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705725" y="3766372"/>
            <a:ext cx="10572000" cy="2710628"/>
          </a:xfrm>
        </p:spPr>
        <p:txBody>
          <a:bodyPr>
            <a:norm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CONTEXT API</a:t>
            </a:r>
          </a:p>
        </p:txBody>
      </p:sp>
      <p:pic>
        <p:nvPicPr>
          <p:cNvPr id="1026" name="Picture 2" descr="Package - react-floating-butt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84" y="1113276"/>
            <a:ext cx="3218409" cy="18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ct State Yönetimi – Context API 5/5 – Hakan Yalıte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85" y="4408338"/>
            <a:ext cx="3816347" cy="218122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Html Sticker by EscuelaDevRock for iOS &amp; Android |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23" y="2535420"/>
            <a:ext cx="1370320" cy="13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sya:Unofficial JavaScript logo 2.svg - Vikiped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6" y="1501732"/>
            <a:ext cx="1240935" cy="124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 - Vikiped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13" y="1552865"/>
            <a:ext cx="1137706" cy="11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 - Vikiped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9" y="1548343"/>
            <a:ext cx="809612" cy="11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 Başlık 2"/>
          <p:cNvSpPr txBox="1">
            <a:spLocks/>
          </p:cNvSpPr>
          <p:nvPr/>
        </p:nvSpPr>
        <p:spPr>
          <a:xfrm>
            <a:off x="810001" y="5995222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VERİ MODELİ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Unstructured-data Icons - SVG and PNG Unstructured-data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787399"/>
            <a:ext cx="2536825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5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504825"/>
            <a:ext cx="3633788" cy="42508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52400"/>
            <a:ext cx="2819400" cy="279082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024062"/>
            <a:ext cx="3867150" cy="4695825"/>
          </a:xfrm>
          <a:prstGeom prst="rect">
            <a:avLst/>
          </a:prstGeom>
        </p:spPr>
      </p:pic>
      <p:cxnSp>
        <p:nvCxnSpPr>
          <p:cNvPr id="11" name="Düz Ok Bağlayıcısı 10"/>
          <p:cNvCxnSpPr/>
          <p:nvPr/>
        </p:nvCxnSpPr>
        <p:spPr>
          <a:xfrm flipV="1">
            <a:off x="2238375" y="419100"/>
            <a:ext cx="3848100" cy="2657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/>
          <p:nvPr/>
        </p:nvCxnSpPr>
        <p:spPr>
          <a:xfrm flipV="1">
            <a:off x="2057400" y="2333625"/>
            <a:ext cx="6210300" cy="1562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COMPONENT AGACI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Tree View Svg Png Icon Free Download (#525932) - OnlineWebFont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826471"/>
            <a:ext cx="2430593" cy="232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991" y="484372"/>
            <a:ext cx="7685260" cy="560383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6" name="Dikdörtgen 5"/>
          <p:cNvSpPr/>
          <p:nvPr/>
        </p:nvSpPr>
        <p:spPr>
          <a:xfrm>
            <a:off x="3162300" y="257175"/>
            <a:ext cx="8105775" cy="4962525"/>
          </a:xfrm>
          <a:prstGeom prst="rect">
            <a:avLst/>
          </a:prstGeom>
          <a:noFill/>
          <a:ln w="66675">
            <a:prstDash val="sysDot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ikdörtgen 7"/>
          <p:cNvSpPr/>
          <p:nvPr/>
        </p:nvSpPr>
        <p:spPr>
          <a:xfrm>
            <a:off x="9526893" y="5154509"/>
            <a:ext cx="17411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context</a:t>
            </a:r>
            <a:endParaRPr lang="tr-TR" sz="3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EKRANLAR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0" name="Picture 2" descr="Screens group of three monitors - Free Tools and utensils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528637"/>
            <a:ext cx="2900362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klif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TM03457503[[fn=Teklif]]</Template>
  <TotalTime>700</TotalTime>
  <Words>87</Words>
  <Application>Microsoft Office PowerPoint</Application>
  <PresentationFormat>Geniş ekran</PresentationFormat>
  <Paragraphs>38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2</vt:lpstr>
      <vt:lpstr>Teklif</vt:lpstr>
      <vt:lpstr>ELEKTRONIK YOKLAMA  WEB UYGULAMASI</vt:lpstr>
      <vt:lpstr>AJANDA</vt:lpstr>
      <vt:lpstr>KULLANILAN TEKNOLOJİLER</vt:lpstr>
      <vt:lpstr>PowerPoint Sunusu</vt:lpstr>
      <vt:lpstr>VERİ MODELİ</vt:lpstr>
      <vt:lpstr>PowerPoint Sunusu</vt:lpstr>
      <vt:lpstr>COMPONENT AGACI</vt:lpstr>
      <vt:lpstr>PowerPoint Sunusu</vt:lpstr>
      <vt:lpstr>EKRANLAR</vt:lpstr>
      <vt:lpstr>GİRİŞ EKRANI</vt:lpstr>
      <vt:lpstr>YOKLAMA</vt:lpstr>
      <vt:lpstr>PowerPoint Sunusu</vt:lpstr>
      <vt:lpstr>TEŞEKKÜRLER</vt:lpstr>
      <vt:lpstr>ELEKTRONIK YOKLAMA  WEB UYGULAMASI</vt:lpstr>
      <vt:lpstr>ELEKTRONIK YOKLAMA  WEB UYGULAMASI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ELEKTRONIK YOKLAMA  WEB UYGULAMASI</dc:title>
  <dc:creator>Noname;Berkay Cihan</dc:creator>
  <cp:lastModifiedBy>Noname</cp:lastModifiedBy>
  <cp:revision>14</cp:revision>
  <dcterms:created xsi:type="dcterms:W3CDTF">2022-06-08T15:27:40Z</dcterms:created>
  <dcterms:modified xsi:type="dcterms:W3CDTF">2022-06-09T08:31:35Z</dcterms:modified>
</cp:coreProperties>
</file>